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Oxyge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xygen-bold.fntdata"/><Relationship Id="rId25" Type="http://schemas.openxmlformats.org/officeDocument/2006/relationships/font" Target="fonts/Oxyge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e60abb2d4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11e60abb2d4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e60abb2d4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11e60abb2d4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3c0528d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3c0528d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e60abb2d4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11e60abb2d4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3c0528d1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3c0528d1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3c0528d1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3c0528d1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3c0528d1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3c0528d1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e60abb2d4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1e60abb2d4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60abb2d4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11e60abb2d4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e60abb2d4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1e60abb2d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e60abb2d4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1e60abb2d4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e60abb2d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1e60abb2d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3c0528d1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3c0528d1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c0528d1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c0528d1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3c0528d1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3c0528d1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e60abb2d4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11e60abb2d4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c0528d1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c0528d1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e60abb2d4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1e60abb2d4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hyperlink" Target="https://www.skylinewebcams.com/en/webcam/italia/lazio/roma/colosseo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udosobreroma.com/filmes-gravados-roma" TargetMode="Externa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t.wikipedia.org/wiki/Gladiador_(filme)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ooks.google.pt/books/about/COLISEU_Arena_de_sangue.html?id=NSNrDwAAQBAJ&amp;source=kp_book_description&amp;redir_esc=y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books.google.pt/books/about/Os_M%C3%A1rtires_do_Coliseu.html?id=XnmZBAAAQBAJ&amp;source=kp_book_description&amp;redir_esc=y" TargetMode="External"/><Relationship Id="rId6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tore.steampowered.com/app/1055430/Swords_and_Sandals_Classic_Collection/?l=portuguese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www.youtube.com/watch?v=9Txq2kH9dC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hyperlink" Target="https://www.asterix.com/pt-pt/a-colecao/os-albuns/asterix-gladiador/" TargetMode="External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artsteps.com/view/622f1285f08c16d65f6ecc86/?currentUser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s://pt.wikipedia.org/wiki/Coliseu" TargetMode="External"/><Relationship Id="rId11" Type="http://schemas.openxmlformats.org/officeDocument/2006/relationships/hyperlink" Target="https://www.youtube.com/watch?v=9Txq2kH9dCs" TargetMode="External"/><Relationship Id="rId10" Type="http://schemas.openxmlformats.org/officeDocument/2006/relationships/hyperlink" Target="https://www.youtube.com/watch?v=9Txq2kH9dCs" TargetMode="External"/><Relationship Id="rId13" Type="http://schemas.openxmlformats.org/officeDocument/2006/relationships/hyperlink" Target="https://www.youtube.com/watch?v=9Txq2kH9dCs" TargetMode="External"/><Relationship Id="rId12" Type="http://schemas.openxmlformats.org/officeDocument/2006/relationships/hyperlink" Target="https://www.youtube.com/watch?v=9Txq2kH9dCs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tore.steampowered.com/app/1055430/Swords_and_Sandals_Classic_Collection/?l=portuguese" TargetMode="External"/><Relationship Id="rId4" Type="http://schemas.openxmlformats.org/officeDocument/2006/relationships/hyperlink" Target="https://www.asterix.com/pt-pt/a-colecao/os-albuns/asterix-gladiador/" TargetMode="External"/><Relationship Id="rId9" Type="http://schemas.openxmlformats.org/officeDocument/2006/relationships/hyperlink" Target="https://www.youtube.com/watch?v=9Txq2kH9dCs" TargetMode="External"/><Relationship Id="rId15" Type="http://schemas.openxmlformats.org/officeDocument/2006/relationships/hyperlink" Target="https://www.youtube.com/watch?v=9Txq2kH9dCs" TargetMode="External"/><Relationship Id="rId14" Type="http://schemas.openxmlformats.org/officeDocument/2006/relationships/hyperlink" Target="https://www.youtube.com/watch?v=9Txq2kH9dCs" TargetMode="External"/><Relationship Id="rId17" Type="http://schemas.openxmlformats.org/officeDocument/2006/relationships/hyperlink" Target="https://www.youtube.com/watch?v=9Txq2kH9dCs" TargetMode="External"/><Relationship Id="rId16" Type="http://schemas.openxmlformats.org/officeDocument/2006/relationships/hyperlink" Target="https://www.youtube.com/watch?v=9Txq2kH9dCs" TargetMode="External"/><Relationship Id="rId5" Type="http://schemas.openxmlformats.org/officeDocument/2006/relationships/hyperlink" Target="https://www.youtube.com/watch?v=9Txq2kH9dCs" TargetMode="External"/><Relationship Id="rId19" Type="http://schemas.openxmlformats.org/officeDocument/2006/relationships/hyperlink" Target="https://www.youtube.com/watch?v=9Txq2kH9dCs" TargetMode="External"/><Relationship Id="rId6" Type="http://schemas.openxmlformats.org/officeDocument/2006/relationships/hyperlink" Target="https://www.youtube.com/watch?v=9Txq2kH9dCs" TargetMode="External"/><Relationship Id="rId18" Type="http://schemas.openxmlformats.org/officeDocument/2006/relationships/hyperlink" Target="https://www.youtube.com/watch?v=9Txq2kH9dCs" TargetMode="External"/><Relationship Id="rId7" Type="http://schemas.openxmlformats.org/officeDocument/2006/relationships/hyperlink" Target="https://www.youtube.com/watch?v=9Txq2kH9dCs" TargetMode="External"/><Relationship Id="rId8" Type="http://schemas.openxmlformats.org/officeDocument/2006/relationships/hyperlink" Target="https://www.youtube.com/watch?v=9Txq2kH9dC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pt.wikipedia.org/wiki/Coliseu" TargetMode="External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hyperlink" Target="https://pt.wikipedia.org/wiki/Vespasiano" TargetMode="External"/><Relationship Id="rId6" Type="http://schemas.openxmlformats.org/officeDocument/2006/relationships/hyperlink" Target="https://pt.wikipedia.org/wiki/Tit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www.todamateria.com.br/coliseu-de-roma/" TargetMode="External"/><Relationship Id="rId5" Type="http://schemas.openxmlformats.org/officeDocument/2006/relationships/hyperlink" Target="https://www.vivadecora.com.br/pro/coliseu-de-roma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hyperlink" Target="https://perguntaspopulares.com/library/artigo/read/401788-como-o-coliseu-de-roma-foi-destruid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italyguides.it/en/lazio/rome/ancient-rome/colosseum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pt.wikipedia.org/wiki/Coliseu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hyperlink" Target="https://pt.wikipedia.org/wiki/It%C3%A1lia" TargetMode="External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google.pt/maps/@41.8887252,12.4917507,192a,35y,16.65h,45t/data=!3m1!1e3?hl=pt-PT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2986800" y="694075"/>
            <a:ext cx="58455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Coliseu de Roma </a:t>
            </a:r>
            <a:endParaRPr/>
          </a:p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2986800" y="2292875"/>
            <a:ext cx="56403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/>
              <a:t>A pesquisa foi relativamente </a:t>
            </a:r>
            <a:r>
              <a:rPr lang="pt-BR"/>
              <a:t>fácil</a:t>
            </a:r>
            <a:r>
              <a:rPr lang="pt-BR"/>
              <a:t> , dificuldades na imagem 3d e um pouco no Artsteps.</a:t>
            </a:r>
            <a:endParaRPr/>
          </a:p>
        </p:txBody>
      </p:sp>
      <p:sp>
        <p:nvSpPr>
          <p:cNvPr id="101" name="Google Shape;101;p25"/>
          <p:cNvSpPr txBox="1"/>
          <p:nvPr/>
        </p:nvSpPr>
        <p:spPr>
          <a:xfrm>
            <a:off x="630000" y="1866075"/>
            <a:ext cx="1786800" cy="2030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311700" y="4366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900"/>
              <a:t>IPMaia, &lt;19/04/2022&gt;</a:t>
            </a:r>
            <a:endParaRPr sz="1900"/>
          </a:p>
        </p:txBody>
      </p:sp>
      <p:sp>
        <p:nvSpPr>
          <p:cNvPr id="103" name="Google Shape;103;p25"/>
          <p:cNvSpPr txBox="1"/>
          <p:nvPr>
            <p:ph type="title"/>
          </p:nvPr>
        </p:nvSpPr>
        <p:spPr>
          <a:xfrm>
            <a:off x="311700" y="3897875"/>
            <a:ext cx="242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1700"/>
              <a:t>Francisco Milhazes</a:t>
            </a:r>
            <a:endParaRPr sz="1700"/>
          </a:p>
        </p:txBody>
      </p:sp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b="16172" l="10504" r="9481" t="20950"/>
          <a:stretch/>
        </p:blipFill>
        <p:spPr>
          <a:xfrm>
            <a:off x="311700" y="198300"/>
            <a:ext cx="2423400" cy="95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00" y="1930025"/>
            <a:ext cx="1711989" cy="1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Live Webcam do Coliseu de Roma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24" y="905875"/>
            <a:ext cx="5890200" cy="38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399500" y="1318325"/>
            <a:ext cx="267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https://www.skylinewebcams.com/en/webcam/italia/lazio/roma/colosseo.html</a:t>
            </a:r>
            <a:endParaRPr/>
          </a:p>
        </p:txBody>
      </p:sp>
      <p:sp>
        <p:nvSpPr>
          <p:cNvPr id="191" name="Google Shape;191;p34"/>
          <p:cNvSpPr txBox="1"/>
          <p:nvPr/>
        </p:nvSpPr>
        <p:spPr>
          <a:xfrm>
            <a:off x="509350" y="2456900"/>
            <a:ext cx="262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 24 horas de uma </a:t>
            </a:r>
            <a:r>
              <a:rPr lang="pt-BR"/>
              <a:t>câmara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 </a:t>
            </a:r>
            <a:r>
              <a:rPr lang="pt-BR"/>
              <a:t>Itália</a:t>
            </a:r>
            <a:r>
              <a:rPr lang="pt-BR"/>
              <a:t> , no Coliseu de Roma.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Filmes Gravados no Coliseu de Roma</a:t>
            </a: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459400" y="1148550"/>
            <a:ext cx="46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https://www.tudosobreroma.com/filmes-gravados-roma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375" y="1951850"/>
            <a:ext cx="6974050" cy="14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/>
          <p:nvPr/>
        </p:nvSpPr>
        <p:spPr>
          <a:xfrm>
            <a:off x="938825" y="3685350"/>
            <a:ext cx="34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 encontrei um filmeque foi utilizado o Coliseu de Roma.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Filme realizado no Coliseu de Roma</a:t>
            </a: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2511150" y="753075"/>
            <a:ext cx="60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https://pt.wikipedia.org/wiki/Gladiador_(filme)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760" y="1364763"/>
            <a:ext cx="2027240" cy="30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/>
          <p:nvPr/>
        </p:nvSpPr>
        <p:spPr>
          <a:xfrm>
            <a:off x="529325" y="1458775"/>
            <a:ext cx="246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informação do filme Gladiador 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Livros sobre o Coliseu de Roma</a:t>
            </a:r>
            <a:endParaRPr/>
          </a:p>
        </p:txBody>
      </p:sp>
      <p:sp>
        <p:nvSpPr>
          <p:cNvPr id="213" name="Google Shape;213;p37"/>
          <p:cNvSpPr txBox="1"/>
          <p:nvPr/>
        </p:nvSpPr>
        <p:spPr>
          <a:xfrm>
            <a:off x="375600" y="1098600"/>
            <a:ext cx="267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https://books.google.pt/books/about/COLISEU_Arena_de_sangue.html?id=NSNrDwAAQBAJ&amp;source=kp_book_description&amp;redir_esc=y</a:t>
            </a:r>
            <a:endParaRPr sz="1200"/>
          </a:p>
        </p:txBody>
      </p:sp>
      <p:sp>
        <p:nvSpPr>
          <p:cNvPr id="214" name="Google Shape;214;p37"/>
          <p:cNvSpPr txBox="1"/>
          <p:nvPr/>
        </p:nvSpPr>
        <p:spPr>
          <a:xfrm>
            <a:off x="648250" y="4485500"/>
            <a:ext cx="302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Coliseu, Arena de Sangue .Simone Sarasso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D1483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4450" y="2469488"/>
            <a:ext cx="12192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5822625" y="1098600"/>
            <a:ext cx="249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https://books.google.pt/books/about/Os_M%C3%A1rtires_do_Coliseu.html?id=XnmZBAAAQBAJ&amp;source=kp_book_description&amp;redir_esc=y</a:t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5201350" y="4534275"/>
            <a:ext cx="36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Martires Do Coliseu. por A. J. O'Reilly</a:t>
            </a:r>
            <a:endParaRPr/>
          </a:p>
        </p:txBody>
      </p:sp>
      <p:sp>
        <p:nvSpPr>
          <p:cNvPr id="218" name="Google Shape;218;p37"/>
          <p:cNvSpPr txBox="1"/>
          <p:nvPr/>
        </p:nvSpPr>
        <p:spPr>
          <a:xfrm>
            <a:off x="3295825" y="2267125"/>
            <a:ext cx="162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no google dois livros que falam sobre o Coliseu de Roma.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250" y="2516250"/>
            <a:ext cx="1329525" cy="19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31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</a:t>
            </a:r>
            <a:r>
              <a:rPr lang="pt-BR"/>
              <a:t> jogo inspirado nos gladiadores no Coliseu de Roma</a:t>
            </a:r>
            <a:endParaRPr/>
          </a:p>
        </p:txBody>
      </p:sp>
      <p:sp>
        <p:nvSpPr>
          <p:cNvPr id="225" name="Google Shape;225;p38"/>
          <p:cNvSpPr txBox="1"/>
          <p:nvPr/>
        </p:nvSpPr>
        <p:spPr>
          <a:xfrm>
            <a:off x="407250" y="1458150"/>
            <a:ext cx="8329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https://store.steampowered.com/app/1055430/Swords_and_Sandals_Classic_Collection/?l=portuguese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225" y="2281025"/>
            <a:ext cx="4629525" cy="26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569275" y="2386975"/>
            <a:ext cx="2446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jogo chama-se Sword and Sandals ou em portugues espada e </a:t>
            </a:r>
            <a:r>
              <a:rPr lang="pt-BR"/>
              <a:t>sandálias</a:t>
            </a:r>
            <a:r>
              <a:rPr lang="pt-BR"/>
              <a:t>.</a:t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407250" y="3433675"/>
            <a:ext cx="321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https://www.youtube.com/watch?v=9Txq2kH9dCs</a:t>
            </a:r>
            <a:endParaRPr/>
          </a:p>
        </p:txBody>
      </p:sp>
      <p:sp>
        <p:nvSpPr>
          <p:cNvPr id="229" name="Google Shape;229;p38"/>
          <p:cNvSpPr txBox="1"/>
          <p:nvPr/>
        </p:nvSpPr>
        <p:spPr>
          <a:xfrm>
            <a:off x="569275" y="4049275"/>
            <a:ext cx="20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no youtube um </a:t>
            </a:r>
            <a:r>
              <a:rPr lang="pt-BR"/>
              <a:t>vídeo</a:t>
            </a:r>
            <a:r>
              <a:rPr lang="pt-BR"/>
              <a:t>do jogo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Banda desenhada 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200" y="1152475"/>
            <a:ext cx="2656275" cy="3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311700" y="1152475"/>
            <a:ext cx="39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https://www.asterix.com/pt-pt/a-colecao/os-albuns/asterix-gladiador/</a:t>
            </a:r>
            <a:endParaRPr/>
          </a:p>
        </p:txBody>
      </p:sp>
      <p:sp>
        <p:nvSpPr>
          <p:cNvPr id="237" name="Google Shape;237;p39"/>
          <p:cNvSpPr txBox="1"/>
          <p:nvPr/>
        </p:nvSpPr>
        <p:spPr>
          <a:xfrm>
            <a:off x="349550" y="2287100"/>
            <a:ext cx="39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neste site a data de publicação e quando foi realizado.</a:t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06325"/>
            <a:ext cx="531495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>
              <a:solidFill>
                <a:srgbClr val="B7B7B7"/>
              </a:solidFill>
            </a:endParaRPr>
          </a:p>
        </p:txBody>
      </p:sp>
      <p:sp>
        <p:nvSpPr>
          <p:cNvPr id="244" name="Google Shape;244;p40"/>
          <p:cNvSpPr txBox="1"/>
          <p:nvPr/>
        </p:nvSpPr>
        <p:spPr>
          <a:xfrm>
            <a:off x="1096150" y="4092700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https://www.artsteps.com/view/622f1285f08c16d65f6ecc86/?currentUser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850" y="433825"/>
            <a:ext cx="6674455" cy="35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Foi um bom tema para realizar este trabalho.</a:t>
            </a:r>
            <a:br>
              <a:rPr lang="pt-BR"/>
            </a:br>
            <a:r>
              <a:rPr lang="pt-BR"/>
              <a:t>Gostei muito de o fazer.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/>
              <a:t>Aprendi muitas coisas como por exemplo trabalhar com o artsteps.</a:t>
            </a:r>
            <a:endParaRPr/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Conclusões e recomendações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311700" y="867575"/>
            <a:ext cx="8520600" cy="4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https://store.steampowered.com/app/1055430/Swords_and_Sandals_Classic_Collection/?l=portuguese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https://www.asterix.com/pt-pt/a-colecao/os-albuns/asterix-gladiador/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5"/>
              </a:rPr>
              <a:t>https://www.youtube.com/watch?v=9Txq2kH9dCs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6"/>
              </a:rPr>
              <a:t>https://books.google.pt/books/about/Her%C3%B3is_da_f%C3%A9.html?id=NniZBAAAQBAJ&amp;source=kp_book_description&amp;redir_esc=y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7"/>
              </a:rPr>
              <a:t>https://books.google.pt/books/about/Os_M%C3%A1rtires_do_Coliseu.html?id=XnmZBAAAQBAJ&amp;source=kp_book_description&amp;redir_esc=y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8"/>
              </a:rPr>
              <a:t>https://pt.wikipedia.org/wiki/Gladiador_(filme)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9"/>
              </a:rPr>
              <a:t>https://www.tudosobreroma.com/filmes-gravados-roma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0"/>
              </a:rPr>
              <a:t>https://www.skylinewebcams.com/en/webcam/italia/lazio/roma/colosseo.html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1"/>
              </a:rPr>
              <a:t>https://www.google.pt/maps/@41.8887252,12.4917507,192a,35y,16.65h,45t/data=!3m1!1e3?hl=pt-PT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2"/>
              </a:rPr>
              <a:t>https://pt.wikipedia.org/wiki/Coliseu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3"/>
              </a:rPr>
              <a:t>https://pt.wikipedia.org/wiki/It%C3%A1lia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4"/>
              </a:rPr>
              <a:t>https://www.italyguides.it/en/lazio/rome/ancient-rome/colosseum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5"/>
              </a:rPr>
              <a:t>https://perguntaspopulares.com/library/artigo/read/401788-como-o-coliseu-de-roma-foi-destruido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6"/>
              </a:rPr>
              <a:t>https://www.todamateria.com.br/coliseu-de-roma/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7"/>
              </a:rPr>
              <a:t>https://www.vivadecora.com.br/pro/coliseu-de-roma/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8"/>
              </a:rPr>
              <a:t>https://pt.wikipedia.org/wiki/Vespasiano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19"/>
              </a:rPr>
              <a:t>https://pt.wikipedia.org/wiki/Tito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000" u="sng">
                <a:solidFill>
                  <a:schemeClr val="hlink"/>
                </a:solidFill>
                <a:hlinkClick r:id="rId20"/>
              </a:rPr>
              <a:t>https://pt.wikipedia.org/wiki/Coliseu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Bibliografia (se considerar adequado) 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85206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/>
              <a:t>Escolhi o Coliseu de Roma porque tenho um interesse na sua </a:t>
            </a:r>
            <a:r>
              <a:rPr lang="pt-BR"/>
              <a:t>história</a:t>
            </a:r>
            <a:r>
              <a:rPr lang="pt-BR"/>
              <a:t> na Roma Antiga.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pt-BR"/>
              <a:t> </a:t>
            </a:r>
            <a:endParaRPr/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197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500">
                <a:solidFill>
                  <a:srgbClr val="B7B7B7"/>
                </a:solidFill>
              </a:rPr>
              <a:t>Tema - Apresentação</a:t>
            </a:r>
            <a:endParaRPr sz="25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214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História</a:t>
            </a:r>
            <a:r>
              <a:rPr lang="pt-BR"/>
              <a:t> do Coliseu de Roma </a:t>
            </a:r>
            <a:endParaRPr/>
          </a:p>
        </p:txBody>
      </p:sp>
      <p:sp>
        <p:nvSpPr>
          <p:cNvPr id="117" name="Google Shape;117;p27"/>
          <p:cNvSpPr txBox="1"/>
          <p:nvPr/>
        </p:nvSpPr>
        <p:spPr>
          <a:xfrm>
            <a:off x="311700" y="787600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63" y="2713900"/>
            <a:ext cx="59340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62125" y="1073275"/>
            <a:ext cx="36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https://pt.wikipedia.org/wiki/Coliseu</a:t>
            </a:r>
            <a:endParaRPr/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913" y="291525"/>
            <a:ext cx="2526763" cy="1768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7"/>
          <p:cNvSpPr txBox="1"/>
          <p:nvPr/>
        </p:nvSpPr>
        <p:spPr>
          <a:xfrm>
            <a:off x="462125" y="1643050"/>
            <a:ext cx="504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site, encontrei onde está localizado o Coliseu de Roma e o seu ano de construção.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Promotores da Construção</a:t>
            </a:r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324" y="1649525"/>
            <a:ext cx="2563151" cy="29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50" y="1649525"/>
            <a:ext cx="2405406" cy="30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8"/>
          <p:cNvSpPr txBox="1"/>
          <p:nvPr/>
        </p:nvSpPr>
        <p:spPr>
          <a:xfrm>
            <a:off x="311700" y="1258388"/>
            <a:ext cx="33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https://pt.wikipedia.org/wiki/Vespasiano</a:t>
            </a: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5822650" y="1258400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https://pt.wikipedia.org/wiki/Tito</a:t>
            </a:r>
            <a:endParaRPr/>
          </a:p>
        </p:txBody>
      </p:sp>
      <p:sp>
        <p:nvSpPr>
          <p:cNvPr id="131" name="Google Shape;131;p28"/>
          <p:cNvSpPr txBox="1"/>
          <p:nvPr/>
        </p:nvSpPr>
        <p:spPr>
          <a:xfrm>
            <a:off x="3435650" y="1637925"/>
            <a:ext cx="21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8"/>
          <p:cNvSpPr txBox="1"/>
          <p:nvPr/>
        </p:nvSpPr>
        <p:spPr>
          <a:xfrm>
            <a:off x="3435650" y="1727825"/>
            <a:ext cx="2277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Promotores na construção do Coliseu de Roma.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Começou em 72d.c sob o comando de Vespasiano e acabou em 80d.c sob o governo de Tito</a:t>
            </a:r>
            <a:endParaRPr/>
          </a:p>
        </p:txBody>
      </p:sp>
      <p:sp>
        <p:nvSpPr>
          <p:cNvPr id="133" name="Google Shape;133;p28"/>
          <p:cNvSpPr txBox="1"/>
          <p:nvPr/>
        </p:nvSpPr>
        <p:spPr>
          <a:xfrm>
            <a:off x="3609875" y="3685350"/>
            <a:ext cx="18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 esquerda tenho Vespasiano e a direita Tito 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Curiosidades do Coliseu de Roma</a:t>
            </a:r>
            <a:endParaRPr/>
          </a:p>
        </p:txBody>
      </p:sp>
      <p:pic>
        <p:nvPicPr>
          <p:cNvPr id="139" name="Google Shape;1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700" y="1222400"/>
            <a:ext cx="4569600" cy="37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 txBox="1"/>
          <p:nvPr/>
        </p:nvSpPr>
        <p:spPr>
          <a:xfrm>
            <a:off x="489375" y="1358275"/>
            <a:ext cx="332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https://www.todamateria.com.br/coliseu-de-roma/</a:t>
            </a:r>
            <a:endParaRPr/>
          </a:p>
        </p:txBody>
      </p:sp>
      <p:sp>
        <p:nvSpPr>
          <p:cNvPr id="141" name="Google Shape;141;p29"/>
          <p:cNvSpPr txBox="1"/>
          <p:nvPr/>
        </p:nvSpPr>
        <p:spPr>
          <a:xfrm>
            <a:off x="609075" y="2197225"/>
            <a:ext cx="320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algumas curiosidades sobre o Coliseu de Roma.</a:t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629200" y="3126050"/>
            <a:ext cx="298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https://www.vivadecora.com.br/pro/coliseu-de-roma/</a:t>
            </a:r>
            <a:endParaRPr/>
          </a:p>
        </p:txBody>
      </p:sp>
      <p:sp>
        <p:nvSpPr>
          <p:cNvPr id="143" name="Google Shape;143;p29"/>
          <p:cNvSpPr txBox="1"/>
          <p:nvPr/>
        </p:nvSpPr>
        <p:spPr>
          <a:xfrm>
            <a:off x="739075" y="3855125"/>
            <a:ext cx="28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curiosidades.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foi </a:t>
            </a:r>
            <a:r>
              <a:rPr lang="pt-BR"/>
              <a:t>destruída</a:t>
            </a:r>
            <a:r>
              <a:rPr lang="pt-BR"/>
              <a:t> uma parte do Coliseu de Roma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175" y="3111279"/>
            <a:ext cx="3407169" cy="183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925" y="2049025"/>
            <a:ext cx="699135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523350" y="1112750"/>
            <a:ext cx="8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https://perguntaspopulares.com/library/artigo/read/401788-como-o-coliseu-de-roma-foi-destruido</a:t>
            </a:r>
            <a:endParaRPr/>
          </a:p>
        </p:txBody>
      </p:sp>
      <p:sp>
        <p:nvSpPr>
          <p:cNvPr id="152" name="Google Shape;152;p30"/>
          <p:cNvSpPr txBox="1"/>
          <p:nvPr/>
        </p:nvSpPr>
        <p:spPr>
          <a:xfrm>
            <a:off x="519350" y="1607975"/>
            <a:ext cx="80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Neste site encontrei o porquê que o coliseu encontra se </a:t>
            </a:r>
            <a:r>
              <a:rPr lang="pt-BR"/>
              <a:t>destruído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Coliseu de Roma em 3D </a:t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311700" y="838850"/>
            <a:ext cx="48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https://www.italyguides.it/en/lazio/rome/ancient-rome/colosseum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975600" y="1454425"/>
            <a:ext cx="2400000" cy="1093200"/>
          </a:xfrm>
          <a:prstGeom prst="wedgeRectCallout">
            <a:avLst>
              <a:gd fmla="val 84545" name="adj1"/>
              <a:gd fmla="val 70936" name="adj2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Vista do coliseu em 2 vistas de dentro.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584" y="2805825"/>
            <a:ext cx="5024833" cy="22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/>
          <p:nvPr/>
        </p:nvSpPr>
        <p:spPr>
          <a:xfrm>
            <a:off x="5676925" y="1454450"/>
            <a:ext cx="2324400" cy="1093200"/>
          </a:xfrm>
          <a:prstGeom prst="wedgeRectCallout">
            <a:avLst>
              <a:gd fmla="val -82402" name="adj1"/>
              <a:gd fmla="val 72761" name="adj2"/>
            </a:avLst>
          </a:prstGeom>
          <a:solidFill>
            <a:srgbClr val="CC0000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Vista do coliseu em 4 vistas de fora.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Localização do Coliseu de Roma</a:t>
            </a:r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400" y="2496125"/>
            <a:ext cx="2390450" cy="111238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/>
        </p:nvSpPr>
        <p:spPr>
          <a:xfrm>
            <a:off x="389500" y="11785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https://pt.wikipedia.org/wiki/Coliseu</a:t>
            </a:r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400" y="426400"/>
            <a:ext cx="2390450" cy="19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89500" y="1578700"/>
            <a:ext cx="44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o </a:t>
            </a:r>
            <a:r>
              <a:rPr lang="pt-BR"/>
              <a:t>País</a:t>
            </a:r>
            <a:r>
              <a:rPr lang="pt-BR"/>
              <a:t> , cidade , localização e coordenadas .</a:t>
            </a:r>
            <a:endParaRPr/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8725" y="3086225"/>
            <a:ext cx="2014538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389500" y="1978900"/>
            <a:ext cx="37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https://pt.wikipedia.org/wiki/It%C3%A1lia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150" y="2779300"/>
            <a:ext cx="2254453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 txBox="1"/>
          <p:nvPr/>
        </p:nvSpPr>
        <p:spPr>
          <a:xfrm>
            <a:off x="489375" y="2427350"/>
            <a:ext cx="41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Retirei  bandeira de </a:t>
            </a:r>
            <a:r>
              <a:rPr lang="pt-BR"/>
              <a:t>Itália</a:t>
            </a:r>
            <a:r>
              <a:rPr lang="pt-BR"/>
              <a:t> e o mapa de </a:t>
            </a:r>
            <a:r>
              <a:rPr lang="pt-BR"/>
              <a:t>Itália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180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/>
              <a:t>Vista no Google Maps</a:t>
            </a:r>
            <a:endParaRPr/>
          </a:p>
        </p:txBody>
      </p:sp>
      <p:sp>
        <p:nvSpPr>
          <p:cNvPr id="180" name="Google Shape;180;p33"/>
          <p:cNvSpPr txBox="1"/>
          <p:nvPr/>
        </p:nvSpPr>
        <p:spPr>
          <a:xfrm>
            <a:off x="311700" y="838838"/>
            <a:ext cx="814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Oxygen"/>
                <a:ea typeface="Oxygen"/>
                <a:cs typeface="Oxygen"/>
                <a:sym typeface="Oxygen"/>
                <a:hlinkClick r:id="rId3"/>
              </a:rPr>
              <a:t>https://www.google.pt/maps/@41.8887252,12.4917507,192a,35y,16.65h,45t/data=!3m1!1e3?hl=pt-PT</a:t>
            </a:r>
            <a:endParaRPr b="0" i="0" sz="1400" u="none" cap="none" strike="noStrike">
              <a:solidFill>
                <a:srgbClr val="000000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725" y="2000800"/>
            <a:ext cx="5300701" cy="2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509350" y="4364475"/>
            <a:ext cx="15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2107325" y="1454450"/>
            <a:ext cx="44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Encontrei a vista do Google Maps do Coliseu.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